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4" r:id="rId7"/>
    <p:sldId id="261" r:id="rId8"/>
    <p:sldId id="262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40CF5B5-C46B-419B-8D3E-9D05DF29EF33}" type="datetimeFigureOut">
              <a:rPr lang="en-AU" smtClean="0"/>
              <a:t>23/04/2015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C2EEBC8-B1F5-4AA8-830C-2F9A49AEE85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F5B5-C46B-419B-8D3E-9D05DF29EF33}" type="datetimeFigureOut">
              <a:rPr lang="en-AU" smtClean="0"/>
              <a:t>23/04/2015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EBC8-B1F5-4AA8-830C-2F9A49AEE85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F5B5-C46B-419B-8D3E-9D05DF29EF33}" type="datetimeFigureOut">
              <a:rPr lang="en-AU" smtClean="0"/>
              <a:t>23/04/2015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EBC8-B1F5-4AA8-830C-2F9A49AEE85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40CF5B5-C46B-419B-8D3E-9D05DF29EF33}" type="datetimeFigureOut">
              <a:rPr lang="en-AU" smtClean="0"/>
              <a:t>23/04/2015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EBC8-B1F5-4AA8-830C-2F9A49AEE85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40CF5B5-C46B-419B-8D3E-9D05DF29EF33}" type="datetimeFigureOut">
              <a:rPr lang="en-AU" smtClean="0"/>
              <a:t>23/04/2015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C2EEBC8-B1F5-4AA8-830C-2F9A49AEE852}" type="slidenum">
              <a:rPr lang="en-AU" smtClean="0"/>
              <a:t>‹#›</a:t>
            </a:fld>
            <a:endParaRPr lang="en-AU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40CF5B5-C46B-419B-8D3E-9D05DF29EF33}" type="datetimeFigureOut">
              <a:rPr lang="en-AU" smtClean="0"/>
              <a:t>23/04/2015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C2EEBC8-B1F5-4AA8-830C-2F9A49AEE85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40CF5B5-C46B-419B-8D3E-9D05DF29EF33}" type="datetimeFigureOut">
              <a:rPr lang="en-AU" smtClean="0"/>
              <a:t>23/04/2015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C2EEBC8-B1F5-4AA8-830C-2F9A49AEE852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F5B5-C46B-419B-8D3E-9D05DF29EF33}" type="datetimeFigureOut">
              <a:rPr lang="en-AU" smtClean="0"/>
              <a:t>23/04/2015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EBC8-B1F5-4AA8-830C-2F9A49AEE85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40CF5B5-C46B-419B-8D3E-9D05DF29EF33}" type="datetimeFigureOut">
              <a:rPr lang="en-AU" smtClean="0"/>
              <a:t>23/04/2015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C2EEBC8-B1F5-4AA8-830C-2F9A49AEE85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40CF5B5-C46B-419B-8D3E-9D05DF29EF33}" type="datetimeFigureOut">
              <a:rPr lang="en-AU" smtClean="0"/>
              <a:t>23/04/2015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C2EEBC8-B1F5-4AA8-830C-2F9A49AEE852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40CF5B5-C46B-419B-8D3E-9D05DF29EF33}" type="datetimeFigureOut">
              <a:rPr lang="en-AU" smtClean="0"/>
              <a:t>23/04/2015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C2EEBC8-B1F5-4AA8-830C-2F9A49AEE852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40CF5B5-C46B-419B-8D3E-9D05DF29EF33}" type="datetimeFigureOut">
              <a:rPr lang="en-AU" smtClean="0"/>
              <a:t>23/04/2015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C2EEBC8-B1F5-4AA8-830C-2F9A49AEE852}" type="slidenum">
              <a:rPr lang="en-AU" smtClean="0"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AU" sz="6000" dirty="0" smtClean="0"/>
              <a:t>The Business Cycle </a:t>
            </a:r>
            <a:endParaRPr lang="en-AU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10 Commerce- Our Economy</a:t>
            </a:r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56992"/>
            <a:ext cx="6858350" cy="3214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255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Contraction- Up or down?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628800"/>
            <a:ext cx="8229007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323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Expansion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628800"/>
            <a:ext cx="8229007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498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Contraction &amp; Expansion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6792"/>
            <a:ext cx="8719186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149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Australia’s Growth rate</a:t>
            </a:r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1521187"/>
            <a:ext cx="10369152" cy="5132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994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Syllabus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2319455"/>
            <a:ext cx="9833471" cy="2045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953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Business Cycle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4000" dirty="0" smtClean="0"/>
              <a:t>The cyclical fluctuations in the level of economic activity that an economy goes through over time. 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362110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92696"/>
            <a:ext cx="8603526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299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Different stages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4800" dirty="0" smtClean="0"/>
              <a:t>Boom </a:t>
            </a:r>
          </a:p>
          <a:p>
            <a:r>
              <a:rPr lang="en-AU" sz="4800" dirty="0" smtClean="0"/>
              <a:t>Recession</a:t>
            </a:r>
          </a:p>
          <a:p>
            <a:r>
              <a:rPr lang="en-AU" sz="4800" dirty="0" smtClean="0"/>
              <a:t>Depression </a:t>
            </a:r>
          </a:p>
          <a:p>
            <a:r>
              <a:rPr lang="en-AU" sz="4800" dirty="0" smtClean="0"/>
              <a:t>Contraction </a:t>
            </a:r>
          </a:p>
          <a:p>
            <a:r>
              <a:rPr lang="en-AU" sz="4800" dirty="0" smtClean="0"/>
              <a:t>Expansion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065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Define the following: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628800"/>
            <a:ext cx="8229007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434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Boom – Up or down?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628800"/>
            <a:ext cx="8229007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28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Recession- Up or down?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628800"/>
            <a:ext cx="8229007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690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Depression –up or down?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628800"/>
            <a:ext cx="8229007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791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450</TotalTime>
  <Words>68</Words>
  <Application>Microsoft Office PowerPoint</Application>
  <PresentationFormat>On-screen Show (4:3)</PresentationFormat>
  <Paragraphs>19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Verve</vt:lpstr>
      <vt:lpstr>The Business Cycle </vt:lpstr>
      <vt:lpstr>Syllabus </vt:lpstr>
      <vt:lpstr>The Business Cycle </vt:lpstr>
      <vt:lpstr>PowerPoint Presentation</vt:lpstr>
      <vt:lpstr>Different stages </vt:lpstr>
      <vt:lpstr>Define the following: </vt:lpstr>
      <vt:lpstr>Boom – Up or down?</vt:lpstr>
      <vt:lpstr>Recession- Up or down?</vt:lpstr>
      <vt:lpstr>Depression –up or down?</vt:lpstr>
      <vt:lpstr>Contraction- Up or down?</vt:lpstr>
      <vt:lpstr>Expansion </vt:lpstr>
      <vt:lpstr>Contraction &amp; Expansion </vt:lpstr>
      <vt:lpstr>Australia’s Growth rate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Business Cycle </dc:title>
  <dc:creator>julia.saad</dc:creator>
  <cp:lastModifiedBy>Jacob Andrews</cp:lastModifiedBy>
  <cp:revision>8</cp:revision>
  <dcterms:created xsi:type="dcterms:W3CDTF">2014-05-13T00:20:51Z</dcterms:created>
  <dcterms:modified xsi:type="dcterms:W3CDTF">2015-04-22T22:41:25Z</dcterms:modified>
</cp:coreProperties>
</file>